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16" autoAdjust="0"/>
    <p:restoredTop sz="94660"/>
  </p:normalViewPr>
  <p:slideViewPr>
    <p:cSldViewPr>
      <p:cViewPr>
        <p:scale>
          <a:sx n="70" d="100"/>
          <a:sy n="70" d="100"/>
        </p:scale>
        <p:origin x="-2814" y="-9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F697-750E-4534-B6AF-00820AEC66E5}" type="datetimeFigureOut">
              <a:rPr lang="ru-RU" smtClean="0"/>
              <a:pPr/>
              <a:t>14.01.2022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E47BA-DE36-4F42-8686-197A1F6493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F697-750E-4534-B6AF-00820AEC66E5}" type="datetimeFigureOut">
              <a:rPr lang="ru-RU" smtClean="0"/>
              <a:pPr/>
              <a:t>14.01.2022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E47BA-DE36-4F42-8686-197A1F6493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F697-750E-4534-B6AF-00820AEC66E5}" type="datetimeFigureOut">
              <a:rPr lang="ru-RU" smtClean="0"/>
              <a:pPr/>
              <a:t>14.01.2022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E47BA-DE36-4F42-8686-197A1F6493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F697-750E-4534-B6AF-00820AEC66E5}" type="datetimeFigureOut">
              <a:rPr lang="ru-RU" smtClean="0"/>
              <a:pPr/>
              <a:t>14.01.2022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E47BA-DE36-4F42-8686-197A1F6493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F697-750E-4534-B6AF-00820AEC66E5}" type="datetimeFigureOut">
              <a:rPr lang="ru-RU" smtClean="0"/>
              <a:pPr/>
              <a:t>14.01.2022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E47BA-DE36-4F42-8686-197A1F6493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F697-750E-4534-B6AF-00820AEC66E5}" type="datetimeFigureOut">
              <a:rPr lang="ru-RU" smtClean="0"/>
              <a:pPr/>
              <a:t>14.01.2022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E47BA-DE36-4F42-8686-197A1F6493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F697-750E-4534-B6AF-00820AEC66E5}" type="datetimeFigureOut">
              <a:rPr lang="ru-RU" smtClean="0"/>
              <a:pPr/>
              <a:t>14.01.2022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E47BA-DE36-4F42-8686-197A1F6493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F697-750E-4534-B6AF-00820AEC66E5}" type="datetimeFigureOut">
              <a:rPr lang="ru-RU" smtClean="0"/>
              <a:pPr/>
              <a:t>14.01.2022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E47BA-DE36-4F42-8686-197A1F6493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F697-750E-4534-B6AF-00820AEC66E5}" type="datetimeFigureOut">
              <a:rPr lang="ru-RU" smtClean="0"/>
              <a:pPr/>
              <a:t>14.01.2022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E47BA-DE36-4F42-8686-197A1F6493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F697-750E-4534-B6AF-00820AEC66E5}" type="datetimeFigureOut">
              <a:rPr lang="ru-RU" smtClean="0"/>
              <a:pPr/>
              <a:t>14.01.2022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E47BA-DE36-4F42-8686-197A1F6493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F697-750E-4534-B6AF-00820AEC66E5}" type="datetimeFigureOut">
              <a:rPr lang="ru-RU" smtClean="0"/>
              <a:pPr/>
              <a:t>14.01.2022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E47BA-DE36-4F42-8686-197A1F6493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5FF697-750E-4534-B6AF-00820AEC66E5}" type="datetimeFigureOut">
              <a:rPr lang="ru-RU" smtClean="0"/>
              <a:pPr/>
              <a:t>14.01.2022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E47BA-DE36-4F42-8686-197A1F64934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0" y="0"/>
            <a:ext cx="1643042" cy="92867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1968</a:t>
            </a:r>
            <a:endParaRPr lang="ru-RU" sz="40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714612" y="2571744"/>
            <a:ext cx="1643042" cy="92867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2018</a:t>
            </a:r>
            <a:endParaRPr lang="ru-RU" sz="4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0"/>
            <a:ext cx="4786314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179512" y="1142984"/>
            <a:ext cx="4032448" cy="1277904"/>
          </a:xfrm>
          <a:prstGeom prst="ellipseRibbon2">
            <a:avLst>
              <a:gd name="adj1" fmla="val 17574"/>
              <a:gd name="adj2" fmla="val 62716"/>
              <a:gd name="adj3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r>
              <a:rPr lang="ru-RU" dirty="0" smtClean="0"/>
              <a:t>    </a:t>
            </a:r>
            <a:r>
              <a:rPr lang="ru-RU" sz="2000" b="1" dirty="0" smtClean="0"/>
              <a:t>«Школьный музей     Боевой славы   «Молодая гвардия» Основатель музея</a:t>
            </a:r>
          </a:p>
          <a:p>
            <a:r>
              <a:rPr lang="ru-RU" sz="2000" b="1" dirty="0" smtClean="0"/>
              <a:t>  </a:t>
            </a:r>
            <a:r>
              <a:rPr lang="ru-RU" sz="2000" b="1" dirty="0" err="1"/>
              <a:t>Чикова</a:t>
            </a:r>
            <a:r>
              <a:rPr lang="ru-RU" sz="2000" b="1" dirty="0"/>
              <a:t> (</a:t>
            </a:r>
            <a:r>
              <a:rPr lang="ru-RU" sz="2000" b="1" dirty="0" err="1"/>
              <a:t>Физикова</a:t>
            </a:r>
            <a:r>
              <a:rPr lang="ru-RU" sz="2000" b="1" dirty="0"/>
              <a:t>) Ф.М.»</a:t>
            </a:r>
          </a:p>
          <a:p>
            <a:pPr algn="ctr"/>
            <a:endParaRPr lang="ru-RU" sz="2800" dirty="0"/>
          </a:p>
        </p:txBody>
      </p:sp>
      <p:sp>
        <p:nvSpPr>
          <p:cNvPr id="13" name="Блок-схема: типовой процесс 12"/>
          <p:cNvSpPr/>
          <p:nvPr/>
        </p:nvSpPr>
        <p:spPr>
          <a:xfrm>
            <a:off x="6286512" y="142852"/>
            <a:ext cx="2357454" cy="1000132"/>
          </a:xfrm>
          <a:prstGeom prst="flowChartPredefined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/>
              <a:t>50 </a:t>
            </a:r>
            <a:r>
              <a:rPr lang="ru-RU" sz="4400" b="1" dirty="0" smtClean="0"/>
              <a:t>лет </a:t>
            </a:r>
            <a:endParaRPr lang="ru-RU" sz="4400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64044" y="3090883"/>
            <a:ext cx="1391375" cy="964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05064"/>
            <a:ext cx="4104456" cy="2629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Рисунок 14" descr="C:\фото 17\музей фото\основатель музея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284984"/>
            <a:ext cx="4248472" cy="334951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Волна 1"/>
          <p:cNvSpPr/>
          <p:nvPr/>
        </p:nvSpPr>
        <p:spPr>
          <a:xfrm>
            <a:off x="1907704" y="142852"/>
            <a:ext cx="4176464" cy="785818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МКОО « Гимназия №1 а. Псыж имени А.М. Каблахова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552" y="260648"/>
            <a:ext cx="8208912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57201"/>
            <a:ext cx="7772400" cy="739551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C:\Users\123\Desktop\музей\Майя-2\мама ду\1424769353_dscn908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68761"/>
            <a:ext cx="7992888" cy="4911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8064" y="332657"/>
            <a:ext cx="3310136" cy="14175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4005064"/>
            <a:ext cx="2304256" cy="163373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894" y="2643158"/>
            <a:ext cx="6215106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86314" cy="350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428738"/>
            <a:ext cx="6429420" cy="4364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072066" cy="3788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966" y="3500438"/>
            <a:ext cx="5077738" cy="3357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990656" cy="108011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Сним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6954" y="1844824"/>
            <a:ext cx="8099501" cy="4602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35</Words>
  <Application>Microsoft Office PowerPoint</Application>
  <PresentationFormat>Экран (4:3)</PresentationFormat>
  <Paragraphs>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    «Школьный музей     Боевой славы   «Молодая гвардия» Основатель музея   Чикова (Физикова) Ф.М.»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MobileService</dc:creator>
  <cp:lastModifiedBy>KG</cp:lastModifiedBy>
  <cp:revision>27</cp:revision>
  <dcterms:created xsi:type="dcterms:W3CDTF">2018-11-09T15:45:38Z</dcterms:created>
  <dcterms:modified xsi:type="dcterms:W3CDTF">2022-01-14T08:17:09Z</dcterms:modified>
</cp:coreProperties>
</file>